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FC8F2-8418-4166-AC42-0249071A9B53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2A583-DF46-4ABE-812C-8A8C520641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94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2A583-DF46-4ABE-812C-8A8C5206410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3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375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3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544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439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427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226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427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808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200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30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717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C1FBD-C638-4B4D-AFC6-6BD56961442E}" type="datetimeFigureOut">
              <a:rPr lang="ru-RU" smtClean="0"/>
              <a:pPr/>
              <a:t>04.03.2021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7986-73D9-40B5-81E3-3954E0849C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527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111" y="1206741"/>
            <a:ext cx="9340221" cy="4881823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110" y="266218"/>
            <a:ext cx="2846823" cy="10917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75111" y="1190986"/>
            <a:ext cx="6096000" cy="10804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</a:pP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Крупнейшая инжинирингово-строительная компания в РОССИИ. </a:t>
            </a:r>
          </a:p>
          <a:p>
            <a:pPr>
              <a:lnSpc>
                <a:spcPct val="107000"/>
              </a:lnSpc>
            </a:pP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предприятий, более 14000 сотрудников, производство, </a:t>
            </a:r>
          </a:p>
          <a:p>
            <a:pPr>
              <a:lnSpc>
                <a:spcPct val="107000"/>
              </a:lnSpc>
            </a:pP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основанное на применениях принципов </a:t>
            </a:r>
            <a:r>
              <a:rPr lang="ru-RU" sz="1200" i="1" dirty="0" err="1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бизнес-системы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</a:pP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 15 лет опыта по реализации крупнейших инвестиционных проектов </a:t>
            </a:r>
          </a:p>
          <a:p>
            <a:pPr>
              <a:lnSpc>
                <a:spcPct val="107000"/>
              </a:lnSpc>
            </a:pP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РОССИИ.</a:t>
            </a:r>
            <a:endParaRPr lang="ru-RU" sz="1200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8185" y="5264302"/>
            <a:ext cx="7279341" cy="1465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ИНЖИНИРИНГ РЕМОНТОВ</a:t>
            </a:r>
            <a:endParaRPr lang="ru-RU" i="1" dirty="0" smtClean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СЕРВИСНОЕ ОБСЛУЖИВАНИЕ И РЕМОНТ ТЕХНОЛОГИЧСЕКОГО ОБОРУДОВАНИЯ</a:t>
            </a:r>
            <a:endParaRPr lang="ru-RU" i="1" dirty="0" smtClean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СТРОИТЕЛЬСТВО НОВЫХ ПРЕДПРИЯТИЙ И ПРОМЫШЛЕННЫХ ОБЪЕКТОВ</a:t>
            </a:r>
            <a:endParaRPr lang="ru-RU" i="1" dirty="0" smtClean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ПРОИЗВОДСТВО ПРОМЫШЛЕННОГО И ТЕХНОЛОГИЧЕСКОГО ОБОРУДОВАНИЯ</a:t>
            </a:r>
            <a:endParaRPr lang="ru-RU" i="1" dirty="0" smtClean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ru-RU" sz="1400" b="1" i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МОДЕРНИЗАЦИЯ СУЩЕСТВУЮЩИХ ПРОИЗВОДСТВ И СТРОИТЕЛЬСТВО ОБЪЕКТОВ ЭНЕРГЕТИКИ</a:t>
            </a:r>
            <a:endParaRPr lang="ru-RU" i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27855" y="534254"/>
            <a:ext cx="720561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ДОПОЛНИТЕЛЬНОГО КУРСА по БИЗНЕС-СИСТЕМЕ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8517654" y="3685730"/>
            <a:ext cx="32331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курса Бизнес система: 32 академических часа (в период основного обучения в </a:t>
            </a:r>
            <a:r>
              <a:rPr lang="ru-RU" altLang="ru-RU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узе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+ 40 часов в рамках прохождения производственной практики.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освоения информации в рамках дополнительного курса по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бизнес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системе.</a:t>
            </a:r>
            <a:endParaRPr kumimoji="0" lang="ru-RU" altLang="ru-RU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 rot="10800000" flipV="1">
            <a:off x="6111423" y="1135537"/>
            <a:ext cx="590309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зарубежный и отечественный опыт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Философия БС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(принципы, идеалы, потери)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по визуальному управлению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Стандартизированная работа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Тянущая система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Построение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потока единичных изделий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Производственный анализ,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проблем методом «1х1»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TPM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Productive Maintenance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всеобщего обслуживания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оборудования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Быстрая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переналадка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SMED (Single minute Exchange of Dies)</a:t>
            </a:r>
            <a:endParaRPr kumimoji="0" lang="en-US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78886" y="5228637"/>
            <a:ext cx="2766633" cy="1475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Контакты: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Белова Анастасия,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енеджер </a:t>
            </a: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отдела управления персоналом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филиала ООО «ИСО» в г. </a:t>
            </a:r>
            <a:r>
              <a:rPr lang="ru-RU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Саяногорске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</a:t>
            </a:r>
            <a:r>
              <a:rPr lang="ru-RU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8-390-42-7-77-54</a:t>
            </a:r>
          </a:p>
          <a:p>
            <a:pPr>
              <a:lnSpc>
                <a:spcPct val="107000"/>
              </a:lnSpc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Anastasiya.Belova@iso-serv.com</a:t>
            </a:r>
            <a:endParaRPr lang="ru-RU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45208" y="4785756"/>
            <a:ext cx="1841991" cy="199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45657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200</Words>
  <Application>Microsoft Office PowerPoint</Application>
  <PresentationFormat>Произвольный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Rusal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Zasimov Vadim</dc:creator>
  <cp:lastModifiedBy>semenova</cp:lastModifiedBy>
  <cp:revision>16</cp:revision>
  <cp:lastPrinted>2021-02-19T10:26:30Z</cp:lastPrinted>
  <dcterms:created xsi:type="dcterms:W3CDTF">2021-02-19T10:02:12Z</dcterms:created>
  <dcterms:modified xsi:type="dcterms:W3CDTF">2021-03-04T04:17:43Z</dcterms:modified>
</cp:coreProperties>
</file>